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Wednesday, February 18,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Wednesday, February 18,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Wednesday, February 18,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Wednesday, February 18,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Wednesday, February 18,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Wednesday, February 18,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Wednesday, February 18, 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Wednesday, February 18, 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Wednesday, February 18, 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Wednesday, February 18,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Wednesday, February 18,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Wednesday, February 18, 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Dol</a:t>
            </a:r>
            <a:r>
              <a:rPr lang="en-US" dirty="0"/>
              <a:t>	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</a:t>
            </a:r>
            <a:r>
              <a:rPr lang="en-US" dirty="0" smtClean="0"/>
              <a:t>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the sentences and fix the errors.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</a:t>
            </a:r>
            <a:r>
              <a:rPr lang="en-US" sz="2800" dirty="0" smtClean="0"/>
              <a:t>Mr. </a:t>
            </a:r>
            <a:r>
              <a:rPr lang="en-US" sz="2800" dirty="0" err="1" smtClean="0"/>
              <a:t>McRory</a:t>
            </a:r>
            <a:r>
              <a:rPr lang="en-US" sz="2800" dirty="0" smtClean="0"/>
              <a:t> will talk to me and Jolene about Everglades national park in southern Florida.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2. </a:t>
            </a:r>
            <a:r>
              <a:rPr lang="en-US" sz="2800" dirty="0" smtClean="0"/>
              <a:t>He has just returned from a wildlife </a:t>
            </a:r>
            <a:r>
              <a:rPr lang="en-US" sz="2800" dirty="0" err="1" smtClean="0"/>
              <a:t>conferrence</a:t>
            </a:r>
            <a:r>
              <a:rPr lang="en-US" sz="2800" dirty="0" smtClean="0"/>
              <a:t> in </a:t>
            </a:r>
            <a:r>
              <a:rPr lang="en-US" sz="2800" dirty="0" err="1" smtClean="0"/>
              <a:t>spokane</a:t>
            </a:r>
            <a:r>
              <a:rPr lang="en-US" sz="2800" dirty="0" smtClean="0"/>
              <a:t> Washington.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4986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</a:t>
            </a:r>
            <a:r>
              <a:rPr lang="en-US" sz="2800" dirty="0" smtClean="0"/>
              <a:t>The Everglades National Park abounds with creatures snakes raccoons tropical birds and even manatees all lives there.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4. </a:t>
            </a:r>
            <a:r>
              <a:rPr lang="en-US" sz="2800" dirty="0" smtClean="0"/>
              <a:t>The manatee is a sea cow, this kind of animal is extreme rare.</a:t>
            </a:r>
            <a:endParaRPr 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1643052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5. </a:t>
            </a:r>
            <a:r>
              <a:rPr lang="en-US" sz="2800" dirty="0" smtClean="0"/>
              <a:t>We students used a </a:t>
            </a:r>
            <a:r>
              <a:rPr lang="en-US" sz="2800" dirty="0" err="1" smtClean="0"/>
              <a:t>referrence</a:t>
            </a:r>
            <a:r>
              <a:rPr lang="en-US" sz="2800" dirty="0" smtClean="0"/>
              <a:t> work entitled National Park Guide to plan a imaginary visit to the Everglades.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6. </a:t>
            </a:r>
            <a:r>
              <a:rPr lang="en-US" sz="2800" dirty="0" smtClean="0"/>
              <a:t>We planned to visit the Anhinga Trail a place to view alligators the Gumbo-Limbo Trail a place to see orchids, and of course the Visitor Center.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210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7. </a:t>
            </a:r>
            <a:r>
              <a:rPr lang="en-US" sz="2800" dirty="0" smtClean="0"/>
              <a:t>The Everglades cover a huge area, it is most large than the state of Delaware.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8. </a:t>
            </a:r>
            <a:r>
              <a:rPr lang="en-US" sz="2800" dirty="0" smtClean="0"/>
              <a:t>Can you make the </a:t>
            </a:r>
            <a:r>
              <a:rPr lang="en-US" sz="2800" dirty="0" err="1" smtClean="0"/>
              <a:t>inferrence</a:t>
            </a:r>
            <a:r>
              <a:rPr lang="en-US" sz="2800" dirty="0" smtClean="0"/>
              <a:t> that Everglades National Park is one of our most largest national parks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9319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9. </a:t>
            </a:r>
            <a:r>
              <a:rPr lang="en-US" sz="2800" dirty="0" smtClean="0"/>
              <a:t>Native Americans called the Everglades “river of grass;” the </a:t>
            </a:r>
            <a:r>
              <a:rPr lang="en-US" sz="2800" dirty="0" err="1" smtClean="0"/>
              <a:t>Calusas</a:t>
            </a:r>
            <a:r>
              <a:rPr lang="en-US" sz="2800" dirty="0" smtClean="0"/>
              <a:t> live there long before the </a:t>
            </a:r>
            <a:r>
              <a:rPr lang="en-US" sz="2800" dirty="0" err="1" smtClean="0"/>
              <a:t>europeans</a:t>
            </a:r>
            <a:r>
              <a:rPr lang="en-US" sz="2800" dirty="0" smtClean="0"/>
              <a:t> arrived.</a:t>
            </a:r>
            <a:endParaRPr lang="en-US" sz="2800" dirty="0" smtClean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10. </a:t>
            </a:r>
            <a:r>
              <a:rPr lang="en-US" sz="2800" dirty="0" smtClean="0"/>
              <a:t>The </a:t>
            </a:r>
            <a:r>
              <a:rPr lang="en-US" sz="2800" dirty="0" err="1" smtClean="0"/>
              <a:t>Calusas</a:t>
            </a:r>
            <a:r>
              <a:rPr lang="en-US" sz="2800" dirty="0" smtClean="0"/>
              <a:t> </a:t>
            </a:r>
            <a:r>
              <a:rPr lang="en-US" sz="2800" dirty="0" err="1" smtClean="0"/>
              <a:t>eated</a:t>
            </a:r>
            <a:r>
              <a:rPr lang="en-US" sz="2800" dirty="0" smtClean="0"/>
              <a:t> clams, oysters, and other fish they lived between the mahogany, fir, and gumbo-</a:t>
            </a:r>
            <a:r>
              <a:rPr lang="en-US" sz="2800" smtClean="0"/>
              <a:t>limbo trees.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0369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178</TotalTime>
  <Words>253</Words>
  <Application>Microsoft Macintosh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Dol 8th grade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 </dc:title>
  <dc:creator>Michael Carson</dc:creator>
  <cp:lastModifiedBy>Michael Carson</cp:lastModifiedBy>
  <cp:revision>60</cp:revision>
  <dcterms:created xsi:type="dcterms:W3CDTF">2011-11-08T14:56:56Z</dcterms:created>
  <dcterms:modified xsi:type="dcterms:W3CDTF">2015-02-18T19:34:17Z</dcterms:modified>
</cp:coreProperties>
</file>